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ACB20BD-4FA2-49B6-AFA5-602DEE1EF60D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64" autoAdjust="0"/>
    <p:restoredTop sz="94684" autoAdjust="0"/>
  </p:normalViewPr>
  <p:slideViewPr>
    <p:cSldViewPr>
      <p:cViewPr>
        <p:scale>
          <a:sx n="120" d="100"/>
          <a:sy n="120" d="100"/>
        </p:scale>
        <p:origin x="-1374" y="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33" d="100"/>
          <a:sy n="33" d="100"/>
        </p:scale>
        <p:origin x="-2352" y="-24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3063CC-5E4F-4E06-B324-C098F1A6C058}" type="datetimeFigureOut">
              <a:rPr lang="en-NZ" smtClean="0"/>
              <a:t>12/12/2013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7F58C5-7372-4D9B-9217-3A2A9504D240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531980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7F58C5-7372-4D9B-9217-3A2A9504D240}" type="slidenum">
              <a:rPr lang="en-NZ" smtClean="0"/>
              <a:t>1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3115022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7F58C5-7372-4D9B-9217-3A2A9504D240}" type="slidenum">
              <a:rPr lang="en-NZ" smtClean="0"/>
              <a:t>9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9852601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1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90B13-7323-4C28-BC6E-8D6717D82511}" type="datetimeFigureOut">
              <a:rPr lang="en-NZ" smtClean="0"/>
              <a:t>12/12/2013</a:t>
            </a:fld>
            <a:endParaRPr lang="en-NZ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B90B5-A8EF-4EB7-B876-C1506844DE58}" type="slidenum">
              <a:rPr lang="en-NZ" smtClean="0"/>
              <a:t>‹#›</a:t>
            </a:fld>
            <a:endParaRPr lang="en-NZ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90B13-7323-4C28-BC6E-8D6717D82511}" type="datetimeFigureOut">
              <a:rPr lang="en-NZ" smtClean="0"/>
              <a:t>12/12/2013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B90B5-A8EF-4EB7-B876-C1506844DE58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90B13-7323-4C28-BC6E-8D6717D82511}" type="datetimeFigureOut">
              <a:rPr lang="en-NZ" smtClean="0"/>
              <a:t>12/12/2013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B90B5-A8EF-4EB7-B876-C1506844DE58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90B13-7323-4C28-BC6E-8D6717D82511}" type="datetimeFigureOut">
              <a:rPr lang="en-NZ" smtClean="0"/>
              <a:t>12/12/2013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B90B5-A8EF-4EB7-B876-C1506844DE58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7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90B13-7323-4C28-BC6E-8D6717D82511}" type="datetimeFigureOut">
              <a:rPr lang="en-NZ" smtClean="0"/>
              <a:t>12/12/2013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7"/>
            <a:ext cx="762000" cy="365125"/>
          </a:xfrm>
        </p:spPr>
        <p:txBody>
          <a:bodyPr/>
          <a:lstStyle/>
          <a:p>
            <a:fld id="{0B8B90B5-A8EF-4EB7-B876-C1506844DE58}" type="slidenum">
              <a:rPr lang="en-NZ" smtClean="0"/>
              <a:t>‹#›</a:t>
            </a:fld>
            <a:endParaRPr lang="en-NZ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90B13-7323-4C28-BC6E-8D6717D82511}" type="datetimeFigureOut">
              <a:rPr lang="en-NZ" smtClean="0"/>
              <a:t>12/12/2013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B90B5-A8EF-4EB7-B876-C1506844DE58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1535114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7" y="1535114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2" y="2362202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362202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90B13-7323-4C28-BC6E-8D6717D82511}" type="datetimeFigureOut">
              <a:rPr lang="en-NZ" smtClean="0"/>
              <a:t>12/12/2013</a:t>
            </a:fld>
            <a:endParaRPr lang="en-N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B90B5-A8EF-4EB7-B876-C1506844DE58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90B13-7323-4C28-BC6E-8D6717D82511}" type="datetimeFigureOut">
              <a:rPr lang="en-NZ" smtClean="0"/>
              <a:t>12/12/2013</a:t>
            </a:fld>
            <a:endParaRPr lang="en-N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B90B5-A8EF-4EB7-B876-C1506844DE58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90B13-7323-4C28-BC6E-8D6717D82511}" type="datetimeFigureOut">
              <a:rPr lang="en-NZ" smtClean="0"/>
              <a:t>12/12/2013</a:t>
            </a:fld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B90B5-A8EF-4EB7-B876-C1506844DE58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2" y="1524002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90B13-7323-4C28-BC6E-8D6717D82511}" type="datetimeFigureOut">
              <a:rPr lang="en-NZ" smtClean="0"/>
              <a:t>12/12/2013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B90B5-A8EF-4EB7-B876-C1506844DE58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90B13-7323-4C28-BC6E-8D6717D82511}" type="datetimeFigureOut">
              <a:rPr lang="en-NZ" smtClean="0"/>
              <a:t>12/12/2013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B90B5-A8EF-4EB7-B876-C1506844DE58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0000">
              <a:srgbClr val="FF0000"/>
            </a:gs>
            <a:gs pos="83000">
              <a:schemeClr val="accent1">
                <a:lumMod val="75000"/>
              </a:schemeClr>
            </a:gs>
            <a:gs pos="19000">
              <a:schemeClr val="bg1"/>
            </a:gs>
            <a:gs pos="42000">
              <a:srgbClr val="002060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7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A90B13-7323-4C28-BC6E-8D6717D82511}" type="datetimeFigureOut">
              <a:rPr lang="en-NZ" smtClean="0"/>
              <a:t>12/12/2013</a:t>
            </a:fld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7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NZ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7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B8B90B5-A8EF-4EB7-B876-C1506844DE58}" type="slidenum">
              <a:rPr lang="en-NZ" smtClean="0"/>
              <a:t>‹#›</a:t>
            </a:fld>
            <a:endParaRPr lang="en-NZ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0689" y="0"/>
            <a:ext cx="7547168" cy="1916832"/>
          </a:xfrm>
        </p:spPr>
        <p:txBody>
          <a:bodyPr>
            <a:normAutofit fontScale="90000"/>
          </a:bodyPr>
          <a:lstStyle/>
          <a:p>
            <a:r>
              <a:rPr lang="en-NZ" sz="7200" dirty="0" err="1" smtClean="0">
                <a:latin typeface="Algerian" pitchFamily="82" charset="0"/>
              </a:rPr>
              <a:t>Oraeroa</a:t>
            </a:r>
            <a:r>
              <a:rPr lang="en-NZ" sz="7200" dirty="0" smtClean="0">
                <a:latin typeface="Algerian" pitchFamily="82" charset="0"/>
              </a:rPr>
              <a:t>  </a:t>
            </a:r>
            <a:r>
              <a:rPr lang="en-NZ" sz="7200" dirty="0" err="1" smtClean="0">
                <a:latin typeface="Algerian" pitchFamily="82" charset="0"/>
              </a:rPr>
              <a:t>Marae</a:t>
            </a:r>
            <a:r>
              <a:rPr lang="en-NZ" sz="7200" dirty="0" smtClean="0">
                <a:latin typeface="Algerian" pitchFamily="82" charset="0"/>
              </a:rPr>
              <a:t> </a:t>
            </a:r>
            <a:endParaRPr lang="en-NZ" sz="7200" dirty="0">
              <a:latin typeface="Algerian" pitchFamily="8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0689" y="1766408"/>
            <a:ext cx="7560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800" dirty="0" smtClean="0"/>
              <a:t>28-29   of  November 2013</a:t>
            </a:r>
            <a:r>
              <a:rPr lang="en-NZ" dirty="0" smtClean="0"/>
              <a:t> </a:t>
            </a:r>
            <a:endParaRPr lang="en-NZ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2597405"/>
            <a:ext cx="5733665" cy="4260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639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683568" y="-393864"/>
            <a:ext cx="7848872" cy="7232229"/>
            <a:chOff x="90104" y="177413"/>
            <a:chExt cx="7848872" cy="7232229"/>
          </a:xfrm>
        </p:grpSpPr>
        <p:grpSp>
          <p:nvGrpSpPr>
            <p:cNvPr id="7" name="Group 6"/>
            <p:cNvGrpSpPr/>
            <p:nvPr/>
          </p:nvGrpSpPr>
          <p:grpSpPr>
            <a:xfrm>
              <a:off x="4122552" y="177413"/>
              <a:ext cx="3672408" cy="2276872"/>
              <a:chOff x="5264984" y="254045"/>
              <a:chExt cx="3672408" cy="2276872"/>
            </a:xfrm>
          </p:grpSpPr>
          <p:sp>
            <p:nvSpPr>
              <p:cNvPr id="6" name="Cloud Callout 5"/>
              <p:cNvSpPr/>
              <p:nvPr/>
            </p:nvSpPr>
            <p:spPr>
              <a:xfrm>
                <a:off x="5264984" y="254045"/>
                <a:ext cx="3672408" cy="2276872"/>
              </a:xfrm>
              <a:prstGeom prst="cloudCallout">
                <a:avLst/>
              </a:prstGeom>
              <a:solidFill>
                <a:schemeClr val="tx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Z" dirty="0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5949060" y="902117"/>
                <a:ext cx="2304256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NZ" sz="3200" dirty="0" smtClean="0">
                    <a:solidFill>
                      <a:schemeClr val="bg1"/>
                    </a:solidFill>
                  </a:rPr>
                  <a:t>How much longer </a:t>
                </a:r>
                <a:endParaRPr lang="en-NZ" sz="32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5" name="Group 4"/>
            <p:cNvGrpSpPr/>
            <p:nvPr/>
          </p:nvGrpSpPr>
          <p:grpSpPr>
            <a:xfrm>
              <a:off x="90104" y="1700808"/>
              <a:ext cx="7848872" cy="5708834"/>
              <a:chOff x="-252536" y="2000280"/>
              <a:chExt cx="7848872" cy="5708834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252536" y="2000280"/>
                <a:ext cx="7848872" cy="5708834"/>
              </a:xfrm>
              <a:prstGeom prst="rect">
                <a:avLst/>
              </a:prstGeom>
              <a:effectLst>
                <a:softEdge rad="635000"/>
              </a:effectLst>
            </p:spPr>
          </p:pic>
          <p:sp>
            <p:nvSpPr>
              <p:cNvPr id="3" name="TextBox 2"/>
              <p:cNvSpPr txBox="1"/>
              <p:nvPr/>
            </p:nvSpPr>
            <p:spPr>
              <a:xfrm>
                <a:off x="467544" y="5525204"/>
                <a:ext cx="712879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NZ" sz="3200" dirty="0" smtClean="0">
                    <a:solidFill>
                      <a:srgbClr val="FFFF00"/>
                    </a:solidFill>
                  </a:rPr>
                  <a:t>Here is g1 making Maori bread  </a:t>
                </a:r>
                <a:endParaRPr lang="en-NZ" sz="3200" dirty="0">
                  <a:solidFill>
                    <a:srgbClr val="FFFF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49091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3" y="332656"/>
            <a:ext cx="4788024" cy="638403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43808" y="3429000"/>
            <a:ext cx="48189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>
                <a:solidFill>
                  <a:srgbClr val="FFFF00"/>
                </a:solidFill>
              </a:rPr>
              <a:t>Here is the leader of g1 washing the dishes </a:t>
            </a:r>
            <a:endParaRPr lang="en-NZ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08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9392"/>
            <a:ext cx="4547462" cy="69573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76056" y="1434964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>
                <a:solidFill>
                  <a:srgbClr val="FFFF00"/>
                </a:solidFill>
              </a:rPr>
              <a:t>Here we are paling sports </a:t>
            </a:r>
            <a:endParaRPr lang="en-NZ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23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3264"/>
            <a:ext cx="4968552" cy="662473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68552" y="1268759"/>
            <a:ext cx="4464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>
                <a:solidFill>
                  <a:srgbClr val="FFFF00"/>
                </a:solidFill>
              </a:rPr>
              <a:t>Here we are eating the haring we peppered </a:t>
            </a:r>
            <a:endParaRPr lang="en-NZ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500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632"/>
            <a:ext cx="3851920" cy="67413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5576" y="620688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>
                <a:solidFill>
                  <a:srgbClr val="FFFF00"/>
                </a:solidFill>
              </a:rPr>
              <a:t>Here is g1 doing twinkle </a:t>
            </a:r>
            <a:r>
              <a:rPr lang="en-NZ" dirty="0" err="1" smtClean="0">
                <a:solidFill>
                  <a:srgbClr val="FFFF00"/>
                </a:solidFill>
              </a:rPr>
              <a:t>twinkle</a:t>
            </a:r>
            <a:r>
              <a:rPr lang="en-NZ" dirty="0" smtClean="0">
                <a:solidFill>
                  <a:srgbClr val="FFFF00"/>
                </a:solidFill>
              </a:rPr>
              <a:t> little star  </a:t>
            </a:r>
            <a:endParaRPr lang="en-NZ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9120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92392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1560" y="332656"/>
            <a:ext cx="5688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>
                <a:solidFill>
                  <a:srgbClr val="FFFF00"/>
                </a:solidFill>
              </a:rPr>
              <a:t>Here we all are going to bed </a:t>
            </a:r>
          </a:p>
          <a:p>
            <a:endParaRPr lang="en-NZ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2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232" y="0"/>
            <a:ext cx="459423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88024" y="620688"/>
            <a:ext cx="4536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>
                <a:solidFill>
                  <a:srgbClr val="FFFF00"/>
                </a:solidFill>
              </a:rPr>
              <a:t>Here we are the  next morning practising for  prise giving  </a:t>
            </a:r>
            <a:endParaRPr lang="en-NZ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8829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10" y="0"/>
            <a:ext cx="4072853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67943" y="476672"/>
            <a:ext cx="43924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>
                <a:solidFill>
                  <a:srgbClr val="FFFF00"/>
                </a:solidFill>
              </a:rPr>
              <a:t>Here is Brandon and Reginald folding the flag. </a:t>
            </a:r>
            <a:endParaRPr lang="en-NZ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512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221</TotalTime>
  <Words>73</Words>
  <Application>Microsoft Office PowerPoint</Application>
  <PresentationFormat>On-screen Show (4:3)</PresentationFormat>
  <Paragraphs>13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Apex</vt:lpstr>
      <vt:lpstr>Oraeroa  Marae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natalia  Marae</dc:title>
  <dc:creator>kasanita</dc:creator>
  <cp:lastModifiedBy>IT</cp:lastModifiedBy>
  <cp:revision>20</cp:revision>
  <dcterms:created xsi:type="dcterms:W3CDTF">2013-12-02T21:49:05Z</dcterms:created>
  <dcterms:modified xsi:type="dcterms:W3CDTF">2013-12-11T20:47:38Z</dcterms:modified>
</cp:coreProperties>
</file>